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ige driehoe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nl-NL" smtClean="0"/>
              <a:t>Klik om de ondertitelstijl van het model te bewerken</a:t>
            </a:r>
            <a:endParaRPr kumimoji="0" lang="en-US"/>
          </a:p>
        </p:txBody>
      </p:sp>
      <p:grpSp>
        <p:nvGrpSpPr>
          <p:cNvPr id="2" name="Groe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rije v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Vrije v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Vrije v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Rechte verbindingslijn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27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Punthaak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unthaak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Vrije v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hoekige driehoe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Rechte verbindingslijn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unthaak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unthaak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rije v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Vrije v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chthoekige driehoe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F5DF12A-95AC-4CC5-A550-BA1238CB1236}" type="datetimeFigureOut">
              <a:rPr lang="nl-NL" smtClean="0"/>
              <a:t>9-6-2014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B1EDFF7-3154-4A3A-AE0C-B0024FA595DA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Psalm 4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God de Vader zendt Jezus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36838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Lezen Jes. 63:9</a:t>
            </a:r>
          </a:p>
          <a:p>
            <a:r>
              <a:rPr lang="nl-NL" dirty="0" smtClean="0"/>
              <a:t>Waarom wil God ruimte maken in ons leven?</a:t>
            </a:r>
          </a:p>
          <a:p>
            <a:r>
              <a:rPr lang="nl-NL" dirty="0" smtClean="0"/>
              <a:t>Welke houding past ons bij dit proces?</a:t>
            </a:r>
          </a:p>
          <a:p>
            <a:r>
              <a:rPr lang="nl-NL" dirty="0" smtClean="0"/>
              <a:t>Mogen wij zaken claimen?</a:t>
            </a:r>
          </a:p>
          <a:p>
            <a:r>
              <a:rPr lang="nl-NL" dirty="0" smtClean="0"/>
              <a:t>Wat doen we als onze eer op het spel staat?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God maakt ruimte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5084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Heeft David het over zichzelf?</a:t>
            </a:r>
          </a:p>
          <a:p>
            <a:r>
              <a:rPr lang="nl-NL" dirty="0" smtClean="0"/>
              <a:t>Zijn wij als gemeente Zijn gunstelingen?</a:t>
            </a:r>
          </a:p>
          <a:p>
            <a:r>
              <a:rPr lang="nl-NL" dirty="0" smtClean="0"/>
              <a:t>In Jezus de Gunsteling?</a:t>
            </a:r>
          </a:p>
          <a:p>
            <a:r>
              <a:rPr lang="nl-NL" dirty="0" smtClean="0"/>
              <a:t>Welke verbinding is er tussen bovenstaande punten?</a:t>
            </a:r>
          </a:p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HEERE en Zijn gunsteling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6064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Mogen we woedend zijn?</a:t>
            </a:r>
          </a:p>
          <a:p>
            <a:r>
              <a:rPr lang="nl-NL" dirty="0" smtClean="0"/>
              <a:t>Hoe moeten we handelen als we woedend zijn?</a:t>
            </a:r>
          </a:p>
          <a:p>
            <a:r>
              <a:rPr lang="nl-NL" dirty="0" smtClean="0"/>
              <a:t>Welke rol speelt hierin de liefde?</a:t>
            </a:r>
          </a:p>
          <a:p>
            <a:r>
              <a:rPr lang="nl-NL" dirty="0" smtClean="0"/>
              <a:t>Welke rol speelt </a:t>
            </a:r>
            <a:r>
              <a:rPr lang="nl-NL" i="1" dirty="0" smtClean="0"/>
              <a:t>de</a:t>
            </a:r>
            <a:r>
              <a:rPr lang="nl-NL" dirty="0" smtClean="0"/>
              <a:t> waarheid?</a:t>
            </a:r>
          </a:p>
          <a:p>
            <a:r>
              <a:rPr lang="nl-NL" dirty="0" smtClean="0"/>
              <a:t>Lezen </a:t>
            </a:r>
            <a:r>
              <a:rPr lang="nl-NL" dirty="0" err="1" smtClean="0"/>
              <a:t>Efeze</a:t>
            </a:r>
            <a:r>
              <a:rPr lang="nl-NL" dirty="0" smtClean="0"/>
              <a:t> 4: 20-26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Omgaan met woede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87471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offers moeten wij brengen?</a:t>
            </a:r>
          </a:p>
          <a:p>
            <a:r>
              <a:rPr lang="nl-NL" dirty="0" smtClean="0"/>
              <a:t>Hoe doen we dat?</a:t>
            </a:r>
          </a:p>
          <a:p>
            <a:r>
              <a:rPr lang="nl-NL" dirty="0" smtClean="0"/>
              <a:t>Welke verhouding is er tussen offeren en vertrouwen?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Offeren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1770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Wie zijn de velen in de tekst?</a:t>
            </a:r>
          </a:p>
          <a:p>
            <a:r>
              <a:rPr lang="nl-NL" dirty="0" smtClean="0"/>
              <a:t>Waarom zoeken we zo vaak het heil bij onszelf?</a:t>
            </a:r>
          </a:p>
          <a:p>
            <a:r>
              <a:rPr lang="nl-NL" dirty="0" smtClean="0"/>
              <a:t>Hoe ervaar je dat God blijdschap geeft?</a:t>
            </a:r>
          </a:p>
          <a:p>
            <a:r>
              <a:rPr lang="nl-NL" dirty="0" smtClean="0"/>
              <a:t>Gaat het om de zegen of om de </a:t>
            </a:r>
            <a:r>
              <a:rPr lang="nl-NL" smtClean="0"/>
              <a:t>HEERE zelf?</a:t>
            </a:r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Wie zal ons het goede doen zien?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068880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">
  <a:themeElements>
    <a:clrScheme name="Concours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25</TotalTime>
  <Words>179</Words>
  <Application>Microsoft Office PowerPoint</Application>
  <PresentationFormat>Diavoorstelling (4:3)</PresentationFormat>
  <Paragraphs>28</Paragraphs>
  <Slides>6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7" baseType="lpstr">
      <vt:lpstr>Concours</vt:lpstr>
      <vt:lpstr>Psalm 4</vt:lpstr>
      <vt:lpstr>God maakt ruimte</vt:lpstr>
      <vt:lpstr>De HEERE en Zijn gunsteling</vt:lpstr>
      <vt:lpstr>Omgaan met woede</vt:lpstr>
      <vt:lpstr>Offeren</vt:lpstr>
      <vt:lpstr>Wie zal ons het goede doen zien?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Psalm 4</dc:title>
  <dc:creator>Hart</dc:creator>
  <cp:lastModifiedBy>Hart</cp:lastModifiedBy>
  <cp:revision>3</cp:revision>
  <dcterms:created xsi:type="dcterms:W3CDTF">2014-06-09T08:23:42Z</dcterms:created>
  <dcterms:modified xsi:type="dcterms:W3CDTF">2014-06-09T08:49:28Z</dcterms:modified>
</cp:coreProperties>
</file>