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6" d="100"/>
          <a:sy n="126" d="100"/>
        </p:scale>
        <p:origin x="-119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hoe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hthoek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hthoe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hthoek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hthoek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ndertitel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nl-NL" smtClean="0"/>
              <a:t>Klik om de ondertitelstijl van het model te bewerken</a:t>
            </a:r>
            <a:endParaRPr kumimoji="0" lang="en-US"/>
          </a:p>
        </p:txBody>
      </p:sp>
      <p:sp>
        <p:nvSpPr>
          <p:cNvPr id="28" name="Tijdelijke aanduiding voor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B84A4-3382-4760-9307-0FD0BCEA83D5}" type="datetimeFigureOut">
              <a:rPr lang="nl-NL" smtClean="0"/>
              <a:t>10-6-2014</a:t>
            </a:fld>
            <a:endParaRPr lang="nl-NL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Rechte verbindingslijn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hthoek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Tijdelijke aanduiding voor dianumm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00B25D9-6B41-45EE-A22B-9FE7816C8058}" type="slidenum">
              <a:rPr lang="nl-NL" smtClean="0"/>
              <a:t>‹nr.›</a:t>
            </a:fld>
            <a:endParaRPr lang="nl-NL"/>
          </a:p>
        </p:txBody>
      </p:sp>
      <p:sp>
        <p:nvSpPr>
          <p:cNvPr id="8" name="Titel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B84A4-3382-4760-9307-0FD0BCEA83D5}" type="datetimeFigureOut">
              <a:rPr lang="nl-NL" smtClean="0"/>
              <a:t>10-6-2014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B25D9-6B41-45EE-A22B-9FE7816C8058}" type="slidenum">
              <a:rPr lang="nl-NL" smtClean="0"/>
              <a:t>‹nr.›</a:t>
            </a:fld>
            <a:endParaRPr lang="nl-N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hthoek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hthoek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hthoek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hthoek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hthoek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Rechte verbindingslijn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400B25D9-6B41-45EE-A22B-9FE7816C8058}" type="slidenum">
              <a:rPr lang="nl-NL" smtClean="0"/>
              <a:t>‹nr.›</a:t>
            </a:fld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B84A4-3382-4760-9307-0FD0BCEA83D5}" type="datetimeFigureOut">
              <a:rPr lang="nl-NL" smtClean="0"/>
              <a:t>10-6-2014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B84A4-3382-4760-9307-0FD0BCEA83D5}" type="datetimeFigureOut">
              <a:rPr lang="nl-NL" smtClean="0"/>
              <a:t>10-6-2014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400B25D9-6B41-45EE-A22B-9FE7816C8058}" type="slidenum">
              <a:rPr lang="nl-NL" smtClean="0"/>
              <a:t>‹nr.›</a:t>
            </a:fld>
            <a:endParaRPr lang="nl-NL"/>
          </a:p>
        </p:txBody>
      </p:sp>
      <p:sp>
        <p:nvSpPr>
          <p:cNvPr id="8" name="Tijdelijke aanduiding voor inhoud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hthoe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hthoe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hthoek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hthoek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hthoek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hthoek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13" name="Rechthoek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hthoek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B84A4-3382-4760-9307-0FD0BCEA83D5}" type="datetimeFigureOut">
              <a:rPr lang="nl-NL" smtClean="0"/>
              <a:t>10-6-2014</a:t>
            </a:fld>
            <a:endParaRPr lang="nl-NL"/>
          </a:p>
        </p:txBody>
      </p:sp>
      <p:sp>
        <p:nvSpPr>
          <p:cNvPr id="8" name="Rechte verbindingslijn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00B25D9-6B41-45EE-A22B-9FE7816C8058}" type="slidenum">
              <a:rPr lang="nl-NL" smtClean="0"/>
              <a:t>‹nr.›</a:t>
            </a:fld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5E6B84A4-3382-4760-9307-0FD0BCEA83D5}" type="datetimeFigureOut">
              <a:rPr lang="nl-NL" smtClean="0"/>
              <a:t>10-6-2014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B25D9-6B41-45EE-A22B-9FE7816C8058}" type="slidenum">
              <a:rPr lang="nl-NL" smtClean="0"/>
              <a:t>‹nr.›</a:t>
            </a:fld>
            <a:endParaRPr lang="nl-NL"/>
          </a:p>
        </p:txBody>
      </p:sp>
      <p:sp>
        <p:nvSpPr>
          <p:cNvPr id="8" name="Rechte verbindingslijn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Tijdelijke aanduiding voor inhoud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12" name="Tijdelijke aanduiding voor inhoud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elijking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 verbindingslijn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hthoek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hthoe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hthoek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hthoek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hthoek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hthoek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B84A4-3382-4760-9307-0FD0BCEA83D5}" type="datetimeFigureOut">
              <a:rPr lang="nl-NL" smtClean="0"/>
              <a:t>10-6-2014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nl-NL"/>
          </a:p>
        </p:txBody>
      </p:sp>
      <p:sp>
        <p:nvSpPr>
          <p:cNvPr id="15" name="Rechte verbindingslijn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hthoek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Tijdelijke aanduiding voor inhoud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26" name="Tijdelijke aanduiding voor inhoud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25" name="Ova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400B25D9-6B41-45EE-A22B-9FE7816C8058}" type="slidenum">
              <a:rPr lang="nl-NL" smtClean="0"/>
              <a:t>‹nr.›</a:t>
            </a:fld>
            <a:endParaRPr lang="nl-NL"/>
          </a:p>
        </p:txBody>
      </p:sp>
      <p:sp>
        <p:nvSpPr>
          <p:cNvPr id="23" name="Titel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B84A4-3382-4760-9307-0FD0BCEA83D5}" type="datetimeFigureOut">
              <a:rPr lang="nl-NL" smtClean="0"/>
              <a:t>10-6-2014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400B25D9-6B41-45EE-A22B-9FE7816C805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hthoek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hthoek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hthoek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hthoek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hthoek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B84A4-3382-4760-9307-0FD0BCEA83D5}" type="datetimeFigureOut">
              <a:rPr lang="nl-NL" smtClean="0"/>
              <a:t>10-6-2014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00B25D9-6B41-45EE-A22B-9FE7816C805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hthoek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hthoe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hthoek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hthoek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hthoe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hthoek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8" name="Rechthoek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Rechte verbindingslijn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Tijdelijke aanduiding voor inhoud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10" name="Ova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00B25D9-6B41-45EE-A22B-9FE7816C8058}" type="slidenum">
              <a:rPr lang="nl-NL" smtClean="0"/>
              <a:t>‹nr.›</a:t>
            </a:fld>
            <a:endParaRPr lang="nl-NL"/>
          </a:p>
        </p:txBody>
      </p:sp>
      <p:sp>
        <p:nvSpPr>
          <p:cNvPr id="21" name="Rechthoek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B84A4-3382-4760-9307-0FD0BCEA83D5}" type="datetimeFigureOut">
              <a:rPr lang="nl-NL" smtClean="0"/>
              <a:t>10-6-2014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nl-N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hte verbindingslijn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hthoe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hthoek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hthoek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hthoe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hthoek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hthoek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hthoek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400B25D9-6B41-45EE-A22B-9FE7816C8058}" type="slidenum">
              <a:rPr lang="nl-NL" smtClean="0"/>
              <a:t>‹nr.›</a:t>
            </a:fld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nl-NL" smtClean="0"/>
              <a:t>Klik op het pictogram als u een afbeelding wilt toevoegen</a:t>
            </a:r>
            <a:endParaRPr kumimoji="0" lang="en-US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22" name="Rechthoek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5E6B84A4-3382-4760-9307-0FD0BCEA83D5}" type="datetimeFigureOut">
              <a:rPr lang="nl-NL" smtClean="0"/>
              <a:t>10-6-2014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hthoek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hthoek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hthoe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hthoek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hthoek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5E6B84A4-3382-4760-9307-0FD0BCEA83D5}" type="datetimeFigureOut">
              <a:rPr lang="nl-NL" smtClean="0"/>
              <a:t>10-6-2014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nl-NL"/>
          </a:p>
        </p:txBody>
      </p:sp>
      <p:sp>
        <p:nvSpPr>
          <p:cNvPr id="8" name="Rechthoek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Rechte verbindingslijn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Tijdelijke aanduiding voor dianumm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00B25D9-6B41-45EE-A22B-9FE7816C8058}" type="slidenum">
              <a:rPr lang="nl-NL" smtClean="0"/>
              <a:t>‹nr.›</a:t>
            </a:fld>
            <a:endParaRPr lang="nl-NL"/>
          </a:p>
        </p:txBody>
      </p:sp>
      <p:sp>
        <p:nvSpPr>
          <p:cNvPr id="22" name="Tijdelijke aanduiding voor titel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13" name="Tijdelijke aanduiding voor tekst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nl-NL" smtClean="0"/>
              <a:t>Klik om de modelstijlen te bewerken</a:t>
            </a:r>
          </a:p>
          <a:p>
            <a:pPr lvl="1" eaLnBrk="1" latinLnBrk="0" hangingPunct="1"/>
            <a:r>
              <a:rPr kumimoji="0" lang="nl-NL" smtClean="0"/>
              <a:t>Tweede niveau</a:t>
            </a:r>
          </a:p>
          <a:p>
            <a:pPr lvl="2" eaLnBrk="1" latinLnBrk="0" hangingPunct="1"/>
            <a:r>
              <a:rPr kumimoji="0" lang="nl-NL" smtClean="0"/>
              <a:t>Derde niveau</a:t>
            </a:r>
          </a:p>
          <a:p>
            <a:pPr lvl="3" eaLnBrk="1" latinLnBrk="0" hangingPunct="1"/>
            <a:r>
              <a:rPr kumimoji="0" lang="nl-NL" smtClean="0"/>
              <a:t>Vierde niveau</a:t>
            </a:r>
          </a:p>
          <a:p>
            <a:pPr lvl="4" eaLnBrk="1" latinLnBrk="0" hangingPunct="1"/>
            <a:r>
              <a:rPr kumimoji="0" lang="nl-NL" smtClean="0"/>
              <a:t>Vijfde niveau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De HEERE heeft een afschuw van liegen en bedriegen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Psalm 5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447698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Samen wandelen met God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nl-NL" dirty="0" smtClean="0"/>
              <a:t>David wandelt met God en waaruit blijkt dat?</a:t>
            </a:r>
          </a:p>
          <a:p>
            <a:r>
              <a:rPr lang="nl-NL" dirty="0" smtClean="0"/>
              <a:t>Mogen we onze alledaagse dingen vertellen aan God?</a:t>
            </a:r>
          </a:p>
          <a:p>
            <a:r>
              <a:rPr lang="nl-NL" dirty="0" smtClean="0"/>
              <a:t>Wanneer is het beste om te bidden en waarom?</a:t>
            </a:r>
          </a:p>
          <a:p>
            <a:r>
              <a:rPr lang="nl-NL" dirty="0" smtClean="0"/>
              <a:t>Welke belijdenis spreekt David uit?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886347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De dwazen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nl-NL" dirty="0" smtClean="0"/>
              <a:t>Heeft het voor een dwaas zin om te bidden?</a:t>
            </a:r>
          </a:p>
          <a:p>
            <a:r>
              <a:rPr lang="nl-NL" dirty="0" smtClean="0"/>
              <a:t>Waarom haat God mensen die onrecht bedrijven?</a:t>
            </a:r>
          </a:p>
          <a:p>
            <a:r>
              <a:rPr lang="nl-NL" dirty="0" smtClean="0"/>
              <a:t>Wat is het kenmerk van het leven van een dwaas?</a:t>
            </a:r>
          </a:p>
          <a:p>
            <a:r>
              <a:rPr lang="nl-NL" dirty="0" smtClean="0"/>
              <a:t>Hoe kijkt God tegen de dingen aan?</a:t>
            </a:r>
          </a:p>
          <a:p>
            <a:r>
              <a:rPr lang="nl-NL" dirty="0" smtClean="0"/>
              <a:t>Is er is ons hart een diep verlangen naar ware gerechtigheid?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65462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2000"/>
    </mc:Choice>
    <mc:Fallback>
      <p:transition spd="slow" advClick="0" advTm="2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Gods huis binnengaan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nl-NL" dirty="0" smtClean="0"/>
              <a:t>Waarom mogen we Gods huis binnengaan?</a:t>
            </a:r>
          </a:p>
          <a:p>
            <a:r>
              <a:rPr lang="nl-NL" dirty="0" smtClean="0"/>
              <a:t>Wat betekent “mij neerbuigen” voor jou?</a:t>
            </a:r>
          </a:p>
          <a:p>
            <a:r>
              <a:rPr lang="nl-NL" dirty="0" smtClean="0"/>
              <a:t>Hebben wij de vrijmoedigheid om Gods huis binnen te gaan?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044549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Blijdschap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nl-NL" dirty="0" smtClean="0"/>
              <a:t>Is het waar dat we alleen blijdschap ervaren als we vluchten tot God?</a:t>
            </a:r>
          </a:p>
          <a:p>
            <a:r>
              <a:rPr lang="nl-NL" dirty="0" smtClean="0"/>
              <a:t>Wat doet het met jou dat we straks eeuwig zullen juichen?</a:t>
            </a:r>
          </a:p>
          <a:p>
            <a:r>
              <a:rPr lang="nl-NL" dirty="0" smtClean="0"/>
              <a:t>Ben je een vreugdevol mens, ondanks je zorgen?</a:t>
            </a:r>
          </a:p>
          <a:p>
            <a:r>
              <a:rPr lang="nl-NL" dirty="0" smtClean="0"/>
              <a:t>God de Vader zegent Jezus de Rechtvaardige!</a:t>
            </a:r>
          </a:p>
          <a:p>
            <a:r>
              <a:rPr lang="nl-NL" dirty="0" smtClean="0"/>
              <a:t>En in Hem ook jou, geloof je dat?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484814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el">
  <a:themeElements>
    <a:clrScheme name="Civiel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el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viel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14</TotalTime>
  <Words>185</Words>
  <Application>Microsoft Office PowerPoint</Application>
  <PresentationFormat>Diavoorstelling (4:3)</PresentationFormat>
  <Paragraphs>23</Paragraphs>
  <Slides>5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6" baseType="lpstr">
      <vt:lpstr>Civiel</vt:lpstr>
      <vt:lpstr>Psalm 5</vt:lpstr>
      <vt:lpstr>Samen wandelen met God</vt:lpstr>
      <vt:lpstr>De dwazen</vt:lpstr>
      <vt:lpstr>Gods huis binnengaan</vt:lpstr>
      <vt:lpstr>Blijdschap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Psalm 5</dc:title>
  <dc:creator>Hart</dc:creator>
  <cp:lastModifiedBy>Hart</cp:lastModifiedBy>
  <cp:revision>2</cp:revision>
  <dcterms:created xsi:type="dcterms:W3CDTF">2014-06-10T13:55:29Z</dcterms:created>
  <dcterms:modified xsi:type="dcterms:W3CDTF">2014-06-10T14:09:54Z</dcterms:modified>
</cp:coreProperties>
</file>